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7"/>
    <p:restoredTop sz="91457"/>
  </p:normalViewPr>
  <p:slideViewPr>
    <p:cSldViewPr snapToGrid="0">
      <p:cViewPr varScale="1">
        <p:scale>
          <a:sx n="201" d="100"/>
          <a:sy n="201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1F03-A4D2-858A-C6B1-1FED4939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801" y="2447337"/>
            <a:ext cx="5475266" cy="315602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95959"/>
                </a:solidFill>
              </a:rPr>
              <a:t>Here is an example of application</a:t>
            </a:r>
          </a:p>
        </p:txBody>
      </p:sp>
      <p:pic>
        <p:nvPicPr>
          <p:cNvPr id="4" name="Picture 3" descr="A colorful spots on a surface&#10;&#10;AI-generated content may be incorrect.">
            <a:extLst>
              <a:ext uri="{FF2B5EF4-FFF2-40B4-BE49-F238E27FC236}">
                <a16:creationId xmlns:a16="http://schemas.microsoft.com/office/drawing/2014/main" id="{168EEB92-96F4-1BD1-AF6C-1129EF6B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6" r="7811"/>
          <a:stretch/>
        </p:blipFill>
        <p:spPr>
          <a:xfrm>
            <a:off x="7461069" y="685799"/>
            <a:ext cx="411778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3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does not require any ROI extraction or patch-level annotations.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CLAM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Attention-based learning and instance-level clustering</a:t>
            </a:r>
            <a:r>
              <a:rPr lang="en-US" sz="20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Integrated CLAM for image preprocessing, specifically extracting patches from TIF or SVS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 Generates three directories (masks, patches, stitches) and a CSV file containing metadata and variables used for patch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Patches are stored in H5 format and converted to JPG for usability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generalist algorithm for cellular segmentation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be very precise on segmenting a wide range of image types out-of-the-box</a:t>
            </a:r>
          </a:p>
        </p:txBody>
      </p:sp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C2DA1-6F36-993F-4977-CD537E51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6C5E-8EAD-98E2-32D6-9155F820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595959"/>
                </a:solidFill>
              </a:rPr>
              <a:t>Generate an auxiliary representation for the mask – an energy function for each mask as the equilibrium distribution of a heat-diffusion simulation with a heat source placed at the center of the mask</a:t>
            </a:r>
          </a:p>
          <a:p>
            <a:r>
              <a:rPr lang="en-US" sz="1900" dirty="0">
                <a:solidFill>
                  <a:srgbClr val="595959"/>
                </a:solidFill>
              </a:rPr>
              <a:t>The horizontal and vertical gradients of the energy function form a reversible representation of the masks in a format that can be predicted directly by a neural network</a:t>
            </a:r>
          </a:p>
        </p:txBody>
      </p:sp>
      <p:pic>
        <p:nvPicPr>
          <p:cNvPr id="5" name="Picture 4" descr="A diagram of a cell&#10;&#10;AI-generated content may be incorrect.">
            <a:extLst>
              <a:ext uri="{FF2B5EF4-FFF2-40B4-BE49-F238E27FC236}">
                <a16:creationId xmlns:a16="http://schemas.microsoft.com/office/drawing/2014/main" id="{0F83DEA0-5B1E-905E-06BB-DD4DBBDB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959808"/>
            <a:ext cx="4797056" cy="49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D12D-5DFA-4098-CD92-759B7AB1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571" y="1843015"/>
            <a:ext cx="4773616" cy="3171970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addition to the two spatial gradient maps, we predict a third map which classifies pixels as inside or outside of cells, which helps to precisely predict cell boundaries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Finally, we recover the predicted masks by running the gradient ascent procedure on the pixels with probabilities greater than 0.5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neural network that predicts the spatial flows was based on the general U-NET architecture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0169FEC-D0AF-CD2A-4D34-AE5A062B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28" y="2269212"/>
            <a:ext cx="4639156" cy="23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8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0BE1C-46A1-FE83-E141-903564D2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Project integration</a:t>
            </a:r>
          </a:p>
        </p:txBody>
      </p:sp>
      <p:sp>
        <p:nvSpPr>
          <p:cNvPr id="1045" name="Content Placeholder 1044">
            <a:extLst>
              <a:ext uri="{FF2B5EF4-FFF2-40B4-BE49-F238E27FC236}">
                <a16:creationId xmlns:a16="http://schemas.microsoft.com/office/drawing/2014/main" id="{467685C9-F155-8570-4C59-93BE0DEC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There are several pretrained segmentation models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We tried many models to segment our patches </a:t>
            </a:r>
          </a:p>
          <a:p>
            <a:r>
              <a:rPr lang="en-US" sz="2000" dirty="0">
                <a:solidFill>
                  <a:srgbClr val="595959"/>
                </a:solidFill>
              </a:rPr>
              <a:t>We used cyto3 model for a better integration </a:t>
            </a:r>
            <a:endParaRPr lang="en-US" sz="1600" dirty="0">
              <a:solidFill>
                <a:srgbClr val="595959"/>
              </a:solidFill>
            </a:endParaRPr>
          </a:p>
        </p:txBody>
      </p:sp>
      <p:pic>
        <p:nvPicPr>
          <p:cNvPr id="1033" name="Picture 9" descr="Screen Clipping">
            <a:extLst>
              <a:ext uri="{FF2B5EF4-FFF2-40B4-BE49-F238E27FC236}">
                <a16:creationId xmlns:a16="http://schemas.microsoft.com/office/drawing/2014/main" id="{2E3DDA65-96E5-C5A0-4D1A-DBBB4A1D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015" y="2097482"/>
            <a:ext cx="4275709" cy="4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ollage of different colored shapes&#10;&#10;AI-generated content may be incorrect.">
            <a:extLst>
              <a:ext uri="{FF2B5EF4-FFF2-40B4-BE49-F238E27FC236}">
                <a16:creationId xmlns:a16="http://schemas.microsoft.com/office/drawing/2014/main" id="{8257FCAE-CF80-BCE2-A6E7-759FA860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0" y="419696"/>
            <a:ext cx="4952357" cy="1411421"/>
          </a:xfrm>
          <a:prstGeom prst="rect">
            <a:avLst/>
          </a:prstGeom>
        </p:spPr>
      </p:pic>
      <p:pic>
        <p:nvPicPr>
          <p:cNvPr id="1027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D87A7E8-B691-43E5-71B2-BB61977D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175" y="-3344863"/>
            <a:ext cx="22809200" cy="79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FB920E0-458C-D635-B2FA-6DDE0A9E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350" y="-3344863"/>
            <a:ext cx="22809200" cy="79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5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417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Menlo</vt:lpstr>
      <vt:lpstr>Times New Roman</vt:lpstr>
      <vt:lpstr>Office Theme</vt:lpstr>
      <vt:lpstr>What is a WSI?</vt:lpstr>
      <vt:lpstr>CLAM</vt:lpstr>
      <vt:lpstr>How CLAM works?</vt:lpstr>
      <vt:lpstr>How we integrated CLAM in our work</vt:lpstr>
      <vt:lpstr>Some examples</vt:lpstr>
      <vt:lpstr>What is Cellpose?</vt:lpstr>
      <vt:lpstr>How it works?</vt:lpstr>
      <vt:lpstr>PowerPoint Presentation</vt:lpstr>
      <vt:lpstr>Project integration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3</cp:revision>
  <dcterms:created xsi:type="dcterms:W3CDTF">2025-02-05T13:09:05Z</dcterms:created>
  <dcterms:modified xsi:type="dcterms:W3CDTF">2025-02-05T16:22:56Z</dcterms:modified>
</cp:coreProperties>
</file>